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4024543-ECCE-41D6-9298-4E5206BE9A4B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4725E8-11E8-4DCC-B9A1-F9754288A39C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7224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C8BBC5EA-AD4F-4593-BD56-4BE8EEC32F1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57342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5BFA899-2BE4-4EE0-972A-C6800A2B275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9439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1E1DBBF-1FBF-470C-94ED-301DD02B6AE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99007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10689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3846BE7-0AD8-4B11-B7BA-30E03C1143B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48580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FFB2B04-D746-44BD-9F12-87941F234DF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77176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7D6755-4B13-4833-A43E-E5DBDBA4A3E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09444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ADB5590-42D7-4356-9D7C-ED553C6305D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76374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27545DF-C904-4730-A20C-34FD0F4CA54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34306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9A89417-EE08-4064-B660-AF166FD4C41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16009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1DC79C7-5CFF-41C9-94B6-9403B4D7487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22265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Come, ye sinners, </a:t>
            </a:r>
            <a:r>
              <a:rPr lang="en-GB" dirty="0"/>
              <a:t>poor and wretched,</a:t>
            </a:r>
            <a:endParaRPr lang="en-NZ" dirty="0"/>
          </a:p>
          <a:p>
            <a:r>
              <a:rPr lang="en-GB" dirty="0"/>
              <a:t>	weak and wounded, sick and sore;</a:t>
            </a:r>
            <a:endParaRPr lang="en-NZ" dirty="0"/>
          </a:p>
          <a:p>
            <a:r>
              <a:rPr lang="en-GB" dirty="0"/>
              <a:t>	Jesus ready stands to save you,</a:t>
            </a:r>
            <a:endParaRPr lang="en-NZ" dirty="0"/>
          </a:p>
          <a:p>
            <a:r>
              <a:rPr lang="en-GB" dirty="0"/>
              <a:t>	full of pity, joined with </a:t>
            </a:r>
            <a:r>
              <a:rPr lang="en-GB" dirty="0" err="1"/>
              <a:t>pow’r</a:t>
            </a:r>
            <a:r>
              <a:rPr lang="en-GB" dirty="0"/>
              <a:t>:</a:t>
            </a:r>
            <a:endParaRPr lang="en-NZ" dirty="0"/>
          </a:p>
          <a:p>
            <a:r>
              <a:rPr lang="en-GB" dirty="0"/>
              <a:t>		he is able,</a:t>
            </a:r>
            <a:endParaRPr lang="en-NZ" dirty="0"/>
          </a:p>
          <a:p>
            <a:r>
              <a:rPr lang="en-GB" dirty="0"/>
              <a:t>		he is able,</a:t>
            </a:r>
            <a:endParaRPr lang="en-NZ" dirty="0"/>
          </a:p>
          <a:p>
            <a:r>
              <a:rPr lang="en-GB" dirty="0"/>
              <a:t>		he is able,</a:t>
            </a:r>
            <a:endParaRPr lang="en-NZ" dirty="0"/>
          </a:p>
          <a:p>
            <a:r>
              <a:rPr lang="en-GB" dirty="0"/>
              <a:t>		he is willing; doubt no more;</a:t>
            </a:r>
            <a:endParaRPr lang="en-NZ" dirty="0"/>
          </a:p>
          <a:p>
            <a:r>
              <a:rPr lang="en-GB" dirty="0"/>
              <a:t>		he is willing; doubt no more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432]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Come, ye needy, come and welcome,</a:t>
            </a:r>
            <a:endParaRPr lang="en-NZ" dirty="0"/>
          </a:p>
          <a:p>
            <a:r>
              <a:rPr lang="en-GB" dirty="0"/>
              <a:t>	God’s free bounty glorify;</a:t>
            </a:r>
            <a:endParaRPr lang="en-NZ" dirty="0"/>
          </a:p>
          <a:p>
            <a:r>
              <a:rPr lang="en-GB" dirty="0"/>
              <a:t>	true belief and true repentance,</a:t>
            </a:r>
            <a:endParaRPr lang="en-NZ" dirty="0"/>
          </a:p>
          <a:p>
            <a:r>
              <a:rPr lang="en-GB" dirty="0"/>
              <a:t>	</a:t>
            </a:r>
            <a:r>
              <a:rPr lang="en-GB" dirty="0" err="1"/>
              <a:t>ev’ry</a:t>
            </a:r>
            <a:r>
              <a:rPr lang="en-GB" dirty="0"/>
              <a:t> grace that brings you nigh,</a:t>
            </a:r>
            <a:endParaRPr lang="en-NZ" dirty="0"/>
          </a:p>
          <a:p>
            <a:r>
              <a:rPr lang="en-GB" dirty="0"/>
              <a:t>		without money,</a:t>
            </a:r>
            <a:endParaRPr lang="en-NZ" dirty="0"/>
          </a:p>
          <a:p>
            <a:r>
              <a:rPr lang="en-GB" dirty="0"/>
              <a:t>		without money,</a:t>
            </a:r>
            <a:endParaRPr lang="en-NZ" dirty="0"/>
          </a:p>
          <a:p>
            <a:r>
              <a:rPr lang="en-GB" dirty="0"/>
              <a:t>		without money,</a:t>
            </a:r>
            <a:endParaRPr lang="en-NZ" dirty="0"/>
          </a:p>
          <a:p>
            <a:r>
              <a:rPr lang="en-GB" dirty="0"/>
              <a:t>		come to Jesus Christ and buy;</a:t>
            </a:r>
            <a:endParaRPr lang="en-NZ" dirty="0"/>
          </a:p>
          <a:p>
            <a:r>
              <a:rPr lang="en-GB" dirty="0"/>
              <a:t>		come to Jesus Christ and buy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Come, ye weary, heavy laden,</a:t>
            </a:r>
            <a:endParaRPr lang="en-NZ" dirty="0"/>
          </a:p>
          <a:p>
            <a:r>
              <a:rPr lang="en-GB" dirty="0"/>
              <a:t>	bruised and broken by the fall;</a:t>
            </a:r>
            <a:endParaRPr lang="en-NZ" dirty="0"/>
          </a:p>
          <a:p>
            <a:r>
              <a:rPr lang="en-GB" dirty="0"/>
              <a:t>	if you tarry till you’re better,</a:t>
            </a:r>
            <a:endParaRPr lang="en-NZ" dirty="0"/>
          </a:p>
          <a:p>
            <a:r>
              <a:rPr lang="en-GB" dirty="0"/>
              <a:t>	you will never come at all:</a:t>
            </a:r>
            <a:endParaRPr lang="en-NZ" dirty="0"/>
          </a:p>
          <a:p>
            <a:r>
              <a:rPr lang="en-GB" dirty="0"/>
              <a:t>		not the righteous,</a:t>
            </a:r>
            <a:endParaRPr lang="en-NZ" dirty="0"/>
          </a:p>
          <a:p>
            <a:r>
              <a:rPr lang="en-GB" dirty="0"/>
              <a:t>		not the righteous,</a:t>
            </a:r>
            <a:endParaRPr lang="en-NZ" dirty="0"/>
          </a:p>
          <a:p>
            <a:r>
              <a:rPr lang="en-GB" dirty="0"/>
              <a:t>		not the righteous,</a:t>
            </a:r>
            <a:endParaRPr lang="en-NZ" dirty="0"/>
          </a:p>
          <a:p>
            <a:r>
              <a:rPr lang="en-GB" dirty="0"/>
              <a:t>		sinners Jesus came to call;</a:t>
            </a:r>
            <a:endParaRPr lang="en-NZ" dirty="0"/>
          </a:p>
          <a:p>
            <a:r>
              <a:rPr lang="en-GB" dirty="0"/>
              <a:t>		sinners Jesus came to call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12256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Let not conscience make you linger,</a:t>
            </a:r>
            <a:endParaRPr lang="en-NZ" dirty="0"/>
          </a:p>
          <a:p>
            <a:r>
              <a:rPr lang="en-GB" dirty="0"/>
              <a:t>	nor of fitness fondly dream;</a:t>
            </a:r>
            <a:endParaRPr lang="en-NZ" dirty="0"/>
          </a:p>
          <a:p>
            <a:r>
              <a:rPr lang="en-GB" dirty="0"/>
              <a:t>	all the fitness he </a:t>
            </a:r>
            <a:r>
              <a:rPr lang="en-GB" dirty="0" err="1"/>
              <a:t>requireth</a:t>
            </a:r>
            <a:endParaRPr lang="en-NZ" dirty="0"/>
          </a:p>
          <a:p>
            <a:r>
              <a:rPr lang="en-GB" dirty="0"/>
              <a:t>	is to feel your need of him;</a:t>
            </a:r>
            <a:endParaRPr lang="en-NZ" dirty="0"/>
          </a:p>
          <a:p>
            <a:r>
              <a:rPr lang="en-GB" dirty="0"/>
              <a:t>		this he gives you,</a:t>
            </a:r>
            <a:endParaRPr lang="en-NZ" dirty="0"/>
          </a:p>
          <a:p>
            <a:r>
              <a:rPr lang="en-GB" dirty="0"/>
              <a:t>		this he gives you,</a:t>
            </a:r>
            <a:endParaRPr lang="en-NZ" dirty="0"/>
          </a:p>
          <a:p>
            <a:r>
              <a:rPr lang="en-GB" dirty="0"/>
              <a:t>		this he gives you;</a:t>
            </a:r>
            <a:endParaRPr lang="en-NZ" dirty="0"/>
          </a:p>
          <a:p>
            <a:r>
              <a:rPr lang="en-GB" dirty="0"/>
              <a:t>		’tis the Spirit’s rising beam;</a:t>
            </a:r>
            <a:endParaRPr lang="en-NZ" dirty="0"/>
          </a:p>
          <a:p>
            <a:r>
              <a:rPr lang="en-GB" dirty="0"/>
              <a:t>		’tis the Spirit’s rising beam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50456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Lo! </a:t>
            </a:r>
            <a:r>
              <a:rPr lang="en-GB" dirty="0" err="1"/>
              <a:t>th’incarnate</a:t>
            </a:r>
            <a:r>
              <a:rPr lang="en-GB" dirty="0"/>
              <a:t> God, ascended,</a:t>
            </a:r>
            <a:endParaRPr lang="en-NZ" dirty="0"/>
          </a:p>
          <a:p>
            <a:r>
              <a:rPr lang="en-GB" dirty="0"/>
              <a:t>	pleads the merit of his blood;</a:t>
            </a:r>
            <a:endParaRPr lang="en-NZ" dirty="0"/>
          </a:p>
          <a:p>
            <a:r>
              <a:rPr lang="en-GB" dirty="0"/>
              <a:t>	venture on him, venture wholly,</a:t>
            </a:r>
            <a:endParaRPr lang="en-NZ" dirty="0"/>
          </a:p>
          <a:p>
            <a:r>
              <a:rPr lang="en-GB" dirty="0"/>
              <a:t>	let no other trust intrude:</a:t>
            </a:r>
            <a:endParaRPr lang="en-NZ" dirty="0"/>
          </a:p>
          <a:p>
            <a:r>
              <a:rPr lang="en-GB" dirty="0"/>
              <a:t>		none but Jesus,</a:t>
            </a:r>
            <a:endParaRPr lang="en-NZ" dirty="0"/>
          </a:p>
          <a:p>
            <a:r>
              <a:rPr lang="en-GB" dirty="0"/>
              <a:t>		none but Jesus,</a:t>
            </a:r>
            <a:endParaRPr lang="en-NZ" dirty="0"/>
          </a:p>
          <a:p>
            <a:r>
              <a:rPr lang="en-GB" dirty="0"/>
              <a:t>		none but Jesus</a:t>
            </a:r>
            <a:endParaRPr lang="en-NZ" dirty="0"/>
          </a:p>
          <a:p>
            <a:r>
              <a:rPr lang="en-GB" dirty="0"/>
              <a:t>		can do helpless sinners good,</a:t>
            </a:r>
            <a:endParaRPr lang="en-NZ" dirty="0"/>
          </a:p>
          <a:p>
            <a:r>
              <a:rPr lang="en-GB" dirty="0"/>
              <a:t>		can do helpless sinners good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432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Joseph Hart, 1759, alt.</a:t>
            </a:r>
            <a:endParaRPr lang="en-NZ" sz="1000" dirty="0"/>
          </a:p>
          <a:p>
            <a:pPr algn="r"/>
            <a:r>
              <a:rPr lang="en-GB" sz="1000" dirty="0"/>
              <a:t>Tune: William Owen, 1852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37</Words>
  <Application>Microsoft Office PowerPoint</Application>
  <PresentationFormat>On-screen Show (4:3)</PresentationFormat>
  <Paragraphs>50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2014-03-05T07:42:15Z</dcterms:created>
  <dcterms:modified xsi:type="dcterms:W3CDTF">2014-03-05T07:43:34Z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